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6" r:id="rId2"/>
    <p:sldId id="257" r:id="rId3"/>
    <p:sldId id="260" r:id="rId4"/>
    <p:sldId id="262" r:id="rId5"/>
    <p:sldId id="263" r:id="rId6"/>
    <p:sldId id="278" r:id="rId7"/>
    <p:sldId id="261" r:id="rId8"/>
    <p:sldId id="264" r:id="rId9"/>
    <p:sldId id="265" r:id="rId10"/>
    <p:sldId id="277" r:id="rId11"/>
    <p:sldId id="279" r:id="rId12"/>
    <p:sldId id="280" r:id="rId13"/>
    <p:sldId id="281" r:id="rId14"/>
    <p:sldId id="282" r:id="rId15"/>
    <p:sldId id="283" r:id="rId16"/>
    <p:sldId id="284" r:id="rId17"/>
    <p:sldId id="28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7" autoAdjust="0"/>
    <p:restoredTop sz="91222" autoAdjust="0"/>
  </p:normalViewPr>
  <p:slideViewPr>
    <p:cSldViewPr snapToGrid="0">
      <p:cViewPr varScale="1">
        <p:scale>
          <a:sx n="101" d="100"/>
          <a:sy n="101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97330-4091-21CA-AD6A-851607D33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F4F069-5527-60A0-9059-F8079A84C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E5B46-B657-0D77-3967-7C2F46455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4E6F-C094-4CE9-BB98-C72BCB69C768}" type="datetimeFigureOut">
              <a:rPr lang="ru-RU" smtClean="0"/>
              <a:t>25.04.2024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B4F5A4-4EC1-FFD7-B582-BCC469A9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4895E7-24B1-09CA-A433-B4742D58E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B4C8-0596-4D02-9272-0EF0035AF5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5868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A2205-C675-BC21-F918-6B3D5BDFB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9DE82-E79E-681F-C9C8-929E3EAFC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18104-F81C-94AB-359B-56CF4C8EB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4E6F-C094-4CE9-BB98-C72BCB69C768}" type="datetimeFigureOut">
              <a:rPr lang="ru-RU" smtClean="0"/>
              <a:t>25.04.2024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D57C2-CFA1-BCB9-C7AF-15BB54B0E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B48C0B-6E1D-781C-D860-92DE5919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B4C8-0596-4D02-9272-0EF0035AF5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79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425AB31-C875-3FF2-4360-67268DFBA9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D9E36A-6299-128D-B15A-967C5D4B2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DCBA8E-4803-FD5F-B30D-21EB71E4C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4E6F-C094-4CE9-BB98-C72BCB69C768}" type="datetimeFigureOut">
              <a:rPr lang="ru-RU" smtClean="0"/>
              <a:t>25.04.2024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94156D-4573-D9E1-A463-1FCAAA6B4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860262-B24F-9108-FD19-98065CAD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B4C8-0596-4D02-9272-0EF0035AF5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86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1BB2E-32E7-E486-22C0-446D99C15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6F49DC-DA51-66F1-F866-5A0A29FB0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CCCAB-FB0D-78FB-7A21-95A5BECC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4E6F-C094-4CE9-BB98-C72BCB69C768}" type="datetimeFigureOut">
              <a:rPr lang="ru-RU" smtClean="0"/>
              <a:t>25.04.2024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B3C5E-23B4-80A2-84EC-FF642F80A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7AA0FC-BA30-9EEE-3B74-E2386AE4E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B4C8-0596-4D02-9272-0EF0035AF5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90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D2136-1E28-E4B0-A95E-E8FBA77B9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840CB0-67CD-B7CD-9122-BE4B2851A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DC90F-DBA1-0028-227A-7D9CE1B0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4E6F-C094-4CE9-BB98-C72BCB69C768}" type="datetimeFigureOut">
              <a:rPr lang="ru-RU" smtClean="0"/>
              <a:t>25.04.2024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8B4CB2-C0E9-DF1A-2D00-E576314AD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598117-5E85-450B-BA5A-64A11CEA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B4C8-0596-4D02-9272-0EF0035AF5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5002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50A254-752F-F564-60E0-8FB30B889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967C89-CBEE-8FEE-9E5F-E26B1DC45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DD5484-F123-A9B9-276B-F039F82CDA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4EEFCA-5AE6-B9FC-A799-5750C7144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4E6F-C094-4CE9-BB98-C72BCB69C768}" type="datetimeFigureOut">
              <a:rPr lang="ru-RU" smtClean="0"/>
              <a:t>25.04.2024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CFD4F3-B11C-58A2-9E05-B99747AC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B2CCB3-EF61-306C-6A7D-E8037C2F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B4C8-0596-4D02-9272-0EF0035AF5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333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9B0E4-943F-5826-D85C-88DD89D4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3D64B2-139E-E74A-39B5-8ADAE395E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184091-886F-C07A-96AD-F3BEA129C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8F5036-0A7A-39ED-F605-EA648DA64F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14F4E6-A9B7-F3D2-33B3-A563584A23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873701-A7A1-7913-4A9B-103AC20F1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4E6F-C094-4CE9-BB98-C72BCB69C768}" type="datetimeFigureOut">
              <a:rPr lang="ru-RU" smtClean="0"/>
              <a:t>25.04.2024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C2ADEE-D263-B124-97C7-F82D2852B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349ADD-4B98-9311-2432-AED8D790C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B4C8-0596-4D02-9272-0EF0035AF5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34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43860-7D17-3EEF-08CB-E101889EC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F2AFCE-E4A3-CC13-C75F-AE2BABDFE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4E6F-C094-4CE9-BB98-C72BCB69C768}" type="datetimeFigureOut">
              <a:rPr lang="ru-RU" smtClean="0"/>
              <a:t>25.04.2024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DD324E-8F67-A19D-F45D-C5AD215D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013E9C-3DD5-5D6F-35F2-BB1CE61F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B4C8-0596-4D02-9272-0EF0035AF5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3120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386620-CAFF-8E39-15C4-4B82A7278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4E6F-C094-4CE9-BB98-C72BCB69C768}" type="datetimeFigureOut">
              <a:rPr lang="ru-RU" smtClean="0"/>
              <a:t>25.04.2024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80D480-7121-1A0D-BF26-C1CC73FC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1E0553-03A8-6967-DDF1-0F5C1F933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B4C8-0596-4D02-9272-0EF0035AF5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254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3E063-9B67-D992-6685-219ACFFA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818B2B-F6EA-2048-C888-B04F159DB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EC1202-13F1-1472-802E-B81B75070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723356-9573-989C-CA1D-34C1D8A1B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4E6F-C094-4CE9-BB98-C72BCB69C768}" type="datetimeFigureOut">
              <a:rPr lang="ru-RU" smtClean="0"/>
              <a:t>25.04.2024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588DBF-CFF7-6AA8-165A-F1038BCF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08D810-4BD4-225E-4404-7ACA9F2C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B4C8-0596-4D02-9272-0EF0035AF5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21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4BAEF-1AC9-EA02-016F-FF00EC71F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441D62-6D2B-4977-EA11-FF66BC837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10120B-6385-3898-D1EC-433F514CA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6CC9B1-E991-94AD-BAB4-45ECFFFA0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4E6F-C094-4CE9-BB98-C72BCB69C768}" type="datetimeFigureOut">
              <a:rPr lang="ru-RU" smtClean="0"/>
              <a:t>25.04.2024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F5D19C-0F24-4C3E-69DB-013B0A8C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A4E27D-FE90-7B9B-7C10-D73C193B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B4C8-0596-4D02-9272-0EF0035AF5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225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F21BC-722E-92F9-E8B1-CBEC743AD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48ACCE-95D6-D26B-5E91-974CB8C76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9B322A-AD1D-7AA5-0449-FDB79C2614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D4E6F-C094-4CE9-BB98-C72BCB69C768}" type="datetimeFigureOut">
              <a:rPr lang="ru-RU" smtClean="0"/>
              <a:t>25.04.2024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D90F1-DC09-0D41-872A-2A9318E56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97B0DC-EF61-D187-67E1-D694B09EB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CB4C8-0596-4D02-9272-0EF0035AF5E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85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30555" y="1115226"/>
            <a:ext cx="13453110" cy="2313774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Регулируемый блок питания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392822">
            <a:off x="-160871" y="5424639"/>
            <a:ext cx="12826122" cy="1947333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16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учащийся 10Б класса МАОУ СОШ №67 Томск</a:t>
            </a:r>
            <a:r>
              <a:rPr lang="en-US" sz="18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Красильников Антон </a:t>
            </a:r>
          </a:p>
          <a:p>
            <a:pPr algn="l"/>
            <a:r>
              <a:rPr lang="en-US" sz="18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Губина И.Ю учитель физики МАОУ СОШ №67 Томск</a:t>
            </a:r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30DDFAA7-C7A6-7E67-155C-008580B2054F}"/>
              </a:ext>
            </a:extLst>
          </p:cNvPr>
          <p:cNvSpPr/>
          <p:nvPr/>
        </p:nvSpPr>
        <p:spPr>
          <a:xfrm rot="10800000">
            <a:off x="-96715" y="0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770AAC12-09BB-952E-11CD-B0EE0E095897}"/>
              </a:ext>
            </a:extLst>
          </p:cNvPr>
          <p:cNvSpPr/>
          <p:nvPr/>
        </p:nvSpPr>
        <p:spPr>
          <a:xfrm>
            <a:off x="-12322494" y="5405215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69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5A4A18-C9AB-4193-A571-D3702E331091}"/>
              </a:ext>
            </a:extLst>
          </p:cNvPr>
          <p:cNvSpPr txBox="1"/>
          <p:nvPr/>
        </p:nvSpPr>
        <p:spPr>
          <a:xfrm>
            <a:off x="6811149" y="299471"/>
            <a:ext cx="5561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Покрасил детали корпуса </a:t>
            </a: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0B111CC2-7B33-408F-8EC7-0B77C217B43E}"/>
              </a:ext>
            </a:extLst>
          </p:cNvPr>
          <p:cNvSpPr/>
          <p:nvPr/>
        </p:nvSpPr>
        <p:spPr>
          <a:xfrm>
            <a:off x="-12322494" y="5405214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B188CC-1D41-4A98-930B-344A16F8B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3722" y="-680450"/>
            <a:ext cx="4793682" cy="639157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39C16F-F47E-48F7-B037-7DFE421CA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49" y="2124074"/>
            <a:ext cx="5444975" cy="4083731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03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BDF966-1E95-47C9-90E9-DCF3C1919C2E}"/>
              </a:ext>
            </a:extLst>
          </p:cNvPr>
          <p:cNvSpPr txBox="1"/>
          <p:nvPr/>
        </p:nvSpPr>
        <p:spPr>
          <a:xfrm>
            <a:off x="222266" y="203957"/>
            <a:ext cx="4928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электроники в корпус</a:t>
            </a: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3D9A1B52-5861-446A-99A4-1F95445ADA75}"/>
              </a:ext>
            </a:extLst>
          </p:cNvPr>
          <p:cNvSpPr/>
          <p:nvPr/>
        </p:nvSpPr>
        <p:spPr>
          <a:xfrm>
            <a:off x="-130494" y="5405214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A68B1D-066E-4D46-AD82-9B3C94C22F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29" y="164461"/>
            <a:ext cx="6835271" cy="512645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3CD31C-D539-44CA-876E-0365E2E1D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4801" y="1205318"/>
            <a:ext cx="3696006" cy="4928007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50268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4981DC16-0376-458F-A48A-5D7C9990D3F0}"/>
              </a:ext>
            </a:extLst>
          </p:cNvPr>
          <p:cNvSpPr/>
          <p:nvPr/>
        </p:nvSpPr>
        <p:spPr>
          <a:xfrm>
            <a:off x="-12322494" y="5405214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AD6530-D27E-4C0D-9EE4-4A00F0EB7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r="19207" b="3386"/>
          <a:stretch/>
        </p:blipFill>
        <p:spPr>
          <a:xfrm>
            <a:off x="295275" y="1563169"/>
            <a:ext cx="4565002" cy="3842045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F826F5-16B3-4DD7-B09D-C960A3A9DD2B}"/>
              </a:ext>
            </a:extLst>
          </p:cNvPr>
          <p:cNvSpPr txBox="1"/>
          <p:nvPr/>
        </p:nvSpPr>
        <p:spPr>
          <a:xfrm>
            <a:off x="38690" y="-6491"/>
            <a:ext cx="4434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работы регулируемого блока питания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375428-0EC9-437D-9C85-12A7DAE84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960" y="423639"/>
            <a:ext cx="6642100" cy="4981575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28256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1581D1-00AA-4901-863A-A521ABFFC2AA}"/>
              </a:ext>
            </a:extLst>
          </p:cNvPr>
          <p:cNvSpPr txBox="1"/>
          <p:nvPr/>
        </p:nvSpPr>
        <p:spPr>
          <a:xfrm>
            <a:off x="7486650" y="0"/>
            <a:ext cx="53880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получился регулируемый блок питания который </a:t>
            </a:r>
          </a:p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отлично выполняет свои задачи. Может запитать большое количество</a:t>
            </a:r>
          </a:p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электроники. </a:t>
            </a: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77A3C60F-5763-4B92-8B66-D529E63B4A9C}"/>
              </a:ext>
            </a:extLst>
          </p:cNvPr>
          <p:cNvSpPr/>
          <p:nvPr/>
        </p:nvSpPr>
        <p:spPr>
          <a:xfrm>
            <a:off x="-130494" y="5405214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87CCC62-03AC-4B82-A8F4-C2C5EB749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6" y="114969"/>
            <a:ext cx="7086600" cy="5314950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51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4EC5CE-A855-4B9D-86CC-AFF278F391CC}"/>
              </a:ext>
            </a:extLst>
          </p:cNvPr>
          <p:cNvSpPr txBox="1"/>
          <p:nvPr/>
        </p:nvSpPr>
        <p:spPr>
          <a:xfrm>
            <a:off x="65315" y="0"/>
            <a:ext cx="60306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для изготовления регулируемого блока питания брал с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ютуб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каналов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Lisin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YT</a:t>
            </a:r>
            <a:endParaRPr lang="ru-RU" sz="32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Remonter</a:t>
            </a:r>
            <a:endParaRPr lang="ru-RU" sz="32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E95757-FB71-4E9D-8AF6-DF6B5C581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1" t="-21603" r="33766" b="21603"/>
          <a:stretch/>
        </p:blipFill>
        <p:spPr>
          <a:xfrm>
            <a:off x="65315" y="1719066"/>
            <a:ext cx="5278210" cy="3640727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4D02A251-908D-481B-8C3F-6B77D5D367D7}"/>
              </a:ext>
            </a:extLst>
          </p:cNvPr>
          <p:cNvSpPr/>
          <p:nvPr/>
        </p:nvSpPr>
        <p:spPr>
          <a:xfrm>
            <a:off x="-12322494" y="5405214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9EA048-9F74-4784-8B7E-2E6FF3483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405" y="1168489"/>
            <a:ext cx="6387280" cy="419130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2303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8A6AD0-2996-44B4-9FA3-6291C9FD0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85725"/>
            <a:ext cx="6032500" cy="452437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985890-C9D5-4B53-9FBB-A1BCA5BF9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5725"/>
            <a:ext cx="6032500" cy="4524375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9025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0954C8-3389-4AAC-B0B0-EE8FFBEE7C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6675"/>
            <a:ext cx="6045198" cy="4533899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2EBABB-EA6E-4E32-9866-F28F72159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1" y="66675"/>
            <a:ext cx="6045199" cy="4533899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45778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2F5A69-0D7C-453E-B18D-9044881ABB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t="6332" r="17966" b="6006"/>
          <a:stretch/>
        </p:blipFill>
        <p:spPr>
          <a:xfrm rot="16200000">
            <a:off x="1065742" y="-913344"/>
            <a:ext cx="3259667" cy="5238749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E97B08-7182-4539-AB02-931C4C34E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9650" y="2402414"/>
            <a:ext cx="3371850" cy="523875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B069C1-32F0-4D7F-AA26-015FE9FE8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44817" y="-113110"/>
            <a:ext cx="4979194" cy="6638925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37110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37000">
              <a:schemeClr val="accent3">
                <a:lumMod val="89000"/>
              </a:schemeClr>
            </a:gs>
            <a:gs pos="45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267711"/>
            <a:ext cx="8234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часть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Библиографический список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EFDFB513-E047-4404-2B18-36BF7F1029B2}"/>
              </a:ext>
            </a:extLst>
          </p:cNvPr>
          <p:cNvSpPr/>
          <p:nvPr/>
        </p:nvSpPr>
        <p:spPr>
          <a:xfrm rot="10800000">
            <a:off x="-130494" y="0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CD0208E0-A642-D2EC-96C6-956564ECC482}"/>
              </a:ext>
            </a:extLst>
          </p:cNvPr>
          <p:cNvSpPr/>
          <p:nvPr/>
        </p:nvSpPr>
        <p:spPr>
          <a:xfrm>
            <a:off x="-12322494" y="5405214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F0BDA8-3311-9B3A-D9B0-816C68968E9D}"/>
              </a:ext>
            </a:extLst>
          </p:cNvPr>
          <p:cNvSpPr txBox="1"/>
          <p:nvPr/>
        </p:nvSpPr>
        <p:spPr>
          <a:xfrm>
            <a:off x="3676650" y="2886510"/>
            <a:ext cx="85153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регулируемый блок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питания,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предназначенный для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снабжения оборудования электрической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энергией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постоянного</a:t>
            </a:r>
          </a:p>
          <a:p>
            <a:pPr algn="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тока путем преобразования сетевого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напряжения до требуемых значений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224E26-20EB-F8F8-7AA0-003F7EC0F91F}"/>
              </a:ext>
            </a:extLst>
          </p:cNvPr>
          <p:cNvSpPr txBox="1"/>
          <p:nvPr/>
        </p:nvSpPr>
        <p:spPr>
          <a:xfrm>
            <a:off x="0" y="367806"/>
            <a:ext cx="1016317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Рассчитать потребляемую мощность всеми компонентами системы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диапазон входного напряжения, при котором могут работать электрооборудование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Регулировать напряжение и ограничивать силу тока</a:t>
            </a:r>
          </a:p>
        </p:txBody>
      </p:sp>
    </p:spTree>
    <p:extLst>
      <p:ext uri="{BB962C8B-B14F-4D97-AF65-F5344CB8AC3E}">
        <p14:creationId xmlns:p14="http://schemas.microsoft.com/office/powerpoint/2010/main" val="99500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89000"/>
              </a:schemeClr>
            </a:gs>
            <a:gs pos="92000">
              <a:schemeClr val="accent3">
                <a:lumMod val="89000"/>
              </a:schemeClr>
            </a:gs>
            <a:gs pos="0">
              <a:schemeClr val="accent3">
                <a:lumMod val="75000"/>
              </a:schemeClr>
            </a:gs>
            <a:gs pos="0">
              <a:schemeClr val="accent3">
                <a:lumMod val="7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642" y="3952875"/>
            <a:ext cx="110069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Регулируемый блок питания - это источник электропитания, предназначенный для снабжения электроэнергией устройств путем преобразования сетевого напряжения до требуемых значений 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1D5DE8-1E69-71B6-DD8B-3959454A6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" y="104775"/>
            <a:ext cx="5130800" cy="384810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AAA8D1-2A0B-1A9C-D364-5AF8D77835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557" y="104775"/>
            <a:ext cx="5130801" cy="38481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8F212728-0D7E-6622-A610-68DE5142BC96}"/>
              </a:ext>
            </a:extLst>
          </p:cNvPr>
          <p:cNvSpPr/>
          <p:nvPr/>
        </p:nvSpPr>
        <p:spPr>
          <a:xfrm>
            <a:off x="-130494" y="5405214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8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3">
                <a:lumMod val="89000"/>
              </a:schemeClr>
            </a:gs>
            <a:gs pos="92000">
              <a:schemeClr val="accent3">
                <a:lumMod val="89000"/>
              </a:schemeClr>
            </a:gs>
            <a:gs pos="0">
              <a:schemeClr val="accent3">
                <a:lumMod val="75000"/>
              </a:schemeClr>
            </a:gs>
            <a:gs pos="0">
              <a:schemeClr val="accent3">
                <a:lumMod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28E59B-25BD-0783-FCDA-22FC67E23499}"/>
              </a:ext>
            </a:extLst>
          </p:cNvPr>
          <p:cNvSpPr txBox="1"/>
          <p:nvPr/>
        </p:nvSpPr>
        <p:spPr>
          <a:xfrm>
            <a:off x="34154" y="0"/>
            <a:ext cx="465532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питания выполняет функции стабилизации и защиты от помех питающего напряжения. Диапазон изменения входного напряжения входят значения от 1,200 В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 20,60 В.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диапазон изменения силы тока от 0,000 А до 13,15 А.</a:t>
            </a:r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1C00E288-7DB4-4809-B47D-17542FF72276}"/>
              </a:ext>
            </a:extLst>
          </p:cNvPr>
          <p:cNvSpPr/>
          <p:nvPr/>
        </p:nvSpPr>
        <p:spPr>
          <a:xfrm>
            <a:off x="-12322494" y="5405215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5AD7DC-A5F8-4B7A-8980-AA4DF8BAF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76" y="-1"/>
            <a:ext cx="6921500" cy="5191125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45705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A1A652-BFB1-7782-8534-99229081D0B5}"/>
              </a:ext>
            </a:extLst>
          </p:cNvPr>
          <p:cNvSpPr txBox="1"/>
          <p:nvPr/>
        </p:nvSpPr>
        <p:spPr>
          <a:xfrm>
            <a:off x="6310625" y="0"/>
            <a:ext cx="607149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Регулируемый блок питания может не только изменять напряжение, но и проводить диагностику неисправности электрооборудования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Любые ошибки и зависания при включении ноутбука. </a:t>
            </a:r>
          </a:p>
          <a:p>
            <a:pPr marL="514350" indent="-514350">
              <a:buAutoNum type="arabicParenR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перегрев ноутбука. </a:t>
            </a:r>
          </a:p>
          <a:p>
            <a:pPr marL="514350" indent="-514350">
              <a:buAutoNum type="arabicParenR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разряды, нарушающие работу компьютера.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8B5792-4BF5-5D2D-AD53-51C62B9D2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1" y="94575"/>
            <a:ext cx="6211199" cy="4658399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AC9CFE32-CBF0-4F51-B65D-C208CB47EA33}"/>
              </a:ext>
            </a:extLst>
          </p:cNvPr>
          <p:cNvSpPr/>
          <p:nvPr/>
        </p:nvSpPr>
        <p:spPr>
          <a:xfrm>
            <a:off x="-130494" y="5405214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5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D1C665-2343-4311-9811-3AADF0BB6765}"/>
              </a:ext>
            </a:extLst>
          </p:cNvPr>
          <p:cNvSpPr txBox="1"/>
          <p:nvPr/>
        </p:nvSpPr>
        <p:spPr>
          <a:xfrm>
            <a:off x="0" y="0"/>
            <a:ext cx="444817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arenR" startAt="4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Перезапуск компьютера из-за малейших снижений напряжений в сети.</a:t>
            </a:r>
          </a:p>
          <a:p>
            <a:pPr marL="514350" indent="-514350">
              <a:buFont typeface="+mj-lt"/>
              <a:buAutoNum type="arabicParenR" startAt="4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Небольшие статические разряды, нарушающие работу компьютера.  </a:t>
            </a:r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2422D0E7-26B6-4FCB-AB5B-B109555EA154}"/>
              </a:ext>
            </a:extLst>
          </p:cNvPr>
          <p:cNvSpPr/>
          <p:nvPr/>
        </p:nvSpPr>
        <p:spPr>
          <a:xfrm>
            <a:off x="-12322494" y="5405214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0F68F6-D29B-4ACA-97D3-66375B51BD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85726"/>
            <a:ext cx="7559675" cy="5669756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13687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F58C76-EBDE-3261-86D0-5DD3A6689750}"/>
              </a:ext>
            </a:extLst>
          </p:cNvPr>
          <p:cNvSpPr txBox="1"/>
          <p:nvPr/>
        </p:nvSpPr>
        <p:spPr>
          <a:xfrm>
            <a:off x="7015945" y="113616"/>
            <a:ext cx="57415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выполнения поставленной цели, следуя свои задачам начертил: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схемы,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продумывал шаги проектирования регулируемого блока питания.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70BED9-85E3-40C4-9349-B1EC6C61DC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6236" y="113616"/>
            <a:ext cx="6889709" cy="516728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E3B92852-4496-46BD-9710-B8740787D0C7}"/>
              </a:ext>
            </a:extLst>
          </p:cNvPr>
          <p:cNvSpPr/>
          <p:nvPr/>
        </p:nvSpPr>
        <p:spPr>
          <a:xfrm>
            <a:off x="-130494" y="5405214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89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3B6BE5-0DFB-4956-8C53-067A8ACF494A}"/>
              </a:ext>
            </a:extLst>
          </p:cNvPr>
          <p:cNvSpPr txBox="1"/>
          <p:nvPr/>
        </p:nvSpPr>
        <p:spPr>
          <a:xfrm>
            <a:off x="6096000" y="-10054"/>
            <a:ext cx="72158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перенёс основные точки на материал, из которого буду изготавливать корпус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CA08EA-7B75-4F29-B19D-CFF9CF3AE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3" y="109728"/>
            <a:ext cx="5116588" cy="383744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CBAA58C9-F298-4502-B9E9-3D670EF0F42F}"/>
              </a:ext>
            </a:extLst>
          </p:cNvPr>
          <p:cNvSpPr/>
          <p:nvPr/>
        </p:nvSpPr>
        <p:spPr>
          <a:xfrm>
            <a:off x="-12322494" y="5405214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8C6D7F-B883-428C-BA25-3D9A5F2CF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54877" y="1559606"/>
            <a:ext cx="6096000" cy="457200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56108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5755EA-9A30-46C8-8F92-B7324A295EE5}"/>
              </a:ext>
            </a:extLst>
          </p:cNvPr>
          <p:cNvSpPr txBox="1"/>
          <p:nvPr/>
        </p:nvSpPr>
        <p:spPr>
          <a:xfrm>
            <a:off x="0" y="0"/>
            <a:ext cx="46756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начал вырезать отверстия в деталях и склевать детали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ABE4CD6D-DD27-412E-8A3C-10174E1E023F}"/>
              </a:ext>
            </a:extLst>
          </p:cNvPr>
          <p:cNvSpPr/>
          <p:nvPr/>
        </p:nvSpPr>
        <p:spPr>
          <a:xfrm>
            <a:off x="-130494" y="5405214"/>
            <a:ext cx="24644987" cy="145278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EE43F3-5967-47BD-81C1-075567D594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93511" y="-610874"/>
            <a:ext cx="4348131" cy="5797507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57F22B-5225-4622-9E72-68663C5A7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5740" y="819591"/>
            <a:ext cx="4500415" cy="600055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3552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</TotalTime>
  <Words>275</Words>
  <Application>Microsoft Office PowerPoint</Application>
  <PresentationFormat>Широкоэкранный</PresentationFormat>
  <Paragraphs>40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Регулируемый блок питания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Регулируемый блок питания</dc:title>
  <dc:creator>Губина Ирина Юрьевна</dc:creator>
  <cp:lastModifiedBy>Антон Красильников</cp:lastModifiedBy>
  <cp:revision>42</cp:revision>
  <dcterms:created xsi:type="dcterms:W3CDTF">2024-03-27T04:26:38Z</dcterms:created>
  <dcterms:modified xsi:type="dcterms:W3CDTF">2024-04-25T14:08:28Z</dcterms:modified>
</cp:coreProperties>
</file>