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CE1C-9E6A-40C0-924D-4ED49AC8F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BE7C8-C1DD-4C40-BA3D-6ADEAFBC7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15AB4-8794-4435-8D21-198AA921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415FE-1591-48CF-A30E-94C5AB6F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DABB4-1A15-4F91-94D2-74072660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687D2-5C03-4CE5-A6F4-8085738B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E7F89A-7D3A-492B-A87D-B915D5FF3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3A5C4-A2F4-4ED6-999C-73BCE470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83451-2834-49BF-B7FC-180030D4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F7C67-CAAE-4CDC-9D75-89B00F3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DF4EE-1210-4BC6-8384-3F3E0478B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C4FEB6-072D-4BDA-95F9-9AE4BC55C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1E0C6-926E-4BD4-974A-84E1BF22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A053D-3667-4932-B0FF-299ACCC7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CB8EB-79F2-4682-B736-2875E977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9CDD9-0D06-43F5-903E-E37CB346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48858-BC02-4A1C-A9B6-DF09E8B6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3A0CE-67E4-439A-B941-5E325F78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5C9BD-F507-4BEF-B8A8-B72BAF3B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1C1BB-FDAC-4FB9-8523-135D8ED6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DA353-AE59-429F-BEDE-F8295E7E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72473-B0FB-4717-A44B-D4AEFF08B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5367C-520B-4A7A-8BCE-C258AE06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D9AA7-E238-40A0-BADE-BB3CAB79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29B96-890B-432B-ABBF-D37C3D8B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5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EF3AF-1642-45F0-8C8C-8B7A1A7F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AD351-9AF1-44D0-9518-57A85180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50175A-0138-4531-AC98-F63B8582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788D5E-6789-41C9-9825-E486D16A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D6627E-FDFD-4E3A-906F-F1E9987D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36A874-BA49-4E07-8C7D-AF37265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F4D9D-F5D0-47A8-82DB-EAB4D049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2FCD22-2D7D-4A97-BF58-4DC10ABB6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B66B4-04AA-49F2-95CE-7CAFD212A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8E56B7-5706-45E8-B223-31EB05897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1196A7-A443-4B49-A78C-33AC92C12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C4A73A-E1AF-4B62-ADB8-0CB9F720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E526E0-6AC7-4E29-9EC7-696C5C57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1C22BE-CC69-418D-81B8-2B187ABD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4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070E0-F03C-41CF-878E-6B00B071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AFD53-7C23-43E9-A985-CC9E95C0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3A062-6647-4094-B33C-3B47180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DD17E3-91D1-4376-9896-244EC89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F5333-778C-4135-A5C3-387568D4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EE0196-F340-4E1F-AFCE-0CEAF90F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37D75A-40DF-4EB3-85AC-9E45F31A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4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68B48-8800-4E26-8316-6B981D73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65CF6-C569-49FB-8C1B-A0D2F9A9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6D1856-7A8B-41C3-A050-1784DB648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1AB6AB-662D-48FD-9FCC-100D47CD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E74D8E-2C75-4353-A08B-818C3E24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2EDFBE-5896-4E5D-8E4F-12DFD8B7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9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1D755-DDDB-4627-99D7-53AA4492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15D4A6-4E9C-4841-A320-34E1D3CD3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C08BE1-7AFA-4CFC-A610-BFFDEB276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23DC1-655C-4561-B959-201B3B3D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D2F74A-5B30-40FB-83C5-99450C78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364C3A-C101-4F22-8240-DBE0BAE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94528-298C-4296-A976-CA5D9F30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DDF3C-649E-4FCB-8919-F2F7FF4FA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698B5-3FF7-410A-A203-93334A977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CEB2-9855-4918-AA03-7B5F864865C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5DA23-5764-4D55-AE73-6511A654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BDABA-D7C7-4683-B7D1-533BA3CC5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849FD-7B13-4CC9-AE8D-0EB8D145B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D4D0B-9E49-4A15-8F4D-E9F115451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7" y="622852"/>
            <a:ext cx="10813774" cy="3668990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b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системно-деятельного подхода при подготовке к ГИА </a:t>
            </a:r>
            <a:b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географии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0A82BC-56DD-4B61-ADCD-BF99EE03F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948" y="5202238"/>
            <a:ext cx="3366052" cy="1655762"/>
          </a:xfrm>
        </p:spPr>
        <p:txBody>
          <a:bodyPr>
            <a:normAutofit/>
          </a:bodyPr>
          <a:lstStyle/>
          <a:p>
            <a:r>
              <a:rPr lang="ru-RU" sz="2000" b="1" dirty="0"/>
              <a:t>Я слышу - и забываю</a:t>
            </a:r>
          </a:p>
          <a:p>
            <a:r>
              <a:rPr lang="ru-RU" sz="2000" b="1" dirty="0"/>
              <a:t>Я вижу - и запоминаю</a:t>
            </a:r>
          </a:p>
          <a:p>
            <a:r>
              <a:rPr lang="ru-RU" sz="2000" b="1" dirty="0"/>
              <a:t>Я делаю - и понимаю</a:t>
            </a:r>
          </a:p>
          <a:p>
            <a:r>
              <a:rPr lang="ru-RU" sz="2000" i="1" dirty="0"/>
              <a:t>Китайская 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88053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extLst>
              <a:ext uri="{FF2B5EF4-FFF2-40B4-BE49-F238E27FC236}">
                <a16:creationId xmlns:a16="http://schemas.microsoft.com/office/drawing/2014/main" id="{AAF73DC7-BDFE-4C80-AFC6-2E20BAE9310E}"/>
              </a:ext>
            </a:extLst>
          </p:cNvPr>
          <p:cNvSpPr/>
          <p:nvPr/>
        </p:nvSpPr>
        <p:spPr>
          <a:xfrm>
            <a:off x="-1685096" y="1767191"/>
            <a:ext cx="4152900" cy="38914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9C5FE5-2BFA-4961-B0F3-D683F8B5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2" y="146506"/>
            <a:ext cx="605624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n-lt"/>
              </a:rPr>
              <a:t>Цели современной школы: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71EDA-B178-4ED5-9991-4BD28A102E9A}"/>
              </a:ext>
            </a:extLst>
          </p:cNvPr>
          <p:cNvSpPr txBox="1"/>
          <p:nvPr/>
        </p:nvSpPr>
        <p:spPr>
          <a:xfrm>
            <a:off x="6409503" y="2354201"/>
            <a:ext cx="4797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практическое применение теоретических знаний;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878E1-025B-463B-A588-37E22E81378C}"/>
              </a:ext>
            </a:extLst>
          </p:cNvPr>
          <p:cNvSpPr txBox="1"/>
          <p:nvPr/>
        </p:nvSpPr>
        <p:spPr>
          <a:xfrm>
            <a:off x="985211" y="2155827"/>
            <a:ext cx="2758581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Создать условия для развития личности;</a:t>
            </a:r>
            <a:endParaRPr lang="ru-RU" i="1" dirty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4574F-6959-4B84-A5EF-5DA2EF56FD71}"/>
              </a:ext>
            </a:extLst>
          </p:cNvPr>
          <p:cNvSpPr txBox="1"/>
          <p:nvPr/>
        </p:nvSpPr>
        <p:spPr>
          <a:xfrm>
            <a:off x="88832" y="1545353"/>
            <a:ext cx="3190461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Обогащение знаниями;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A6D6A-9B21-429D-86A5-4FEB83DC08FB}"/>
              </a:ext>
            </a:extLst>
          </p:cNvPr>
          <p:cNvSpPr txBox="1"/>
          <p:nvPr/>
        </p:nvSpPr>
        <p:spPr>
          <a:xfrm>
            <a:off x="1672450" y="3089666"/>
            <a:ext cx="4062642" cy="1384995"/>
          </a:xfrm>
          <a:prstGeom prst="homePlate">
            <a:avLst/>
          </a:prstGeom>
          <a:ln w="28575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Овладение способами деятельности;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8D3E7-F7BF-49CC-92A2-E1391088BF44}"/>
              </a:ext>
            </a:extLst>
          </p:cNvPr>
          <p:cNvSpPr txBox="1"/>
          <p:nvPr/>
        </p:nvSpPr>
        <p:spPr>
          <a:xfrm>
            <a:off x="667159" y="4776421"/>
            <a:ext cx="3036612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Воспитать самостоятельность и ответственность</a:t>
            </a: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57161396-85DC-4F66-973F-D264F33AE984}"/>
              </a:ext>
            </a:extLst>
          </p:cNvPr>
          <p:cNvSpPr txBox="1">
            <a:spLocks/>
          </p:cNvSpPr>
          <p:nvPr/>
        </p:nvSpPr>
        <p:spPr>
          <a:xfrm>
            <a:off x="6409503" y="1172371"/>
            <a:ext cx="5667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На уроках географии: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963E1-210A-4703-BD1E-0E71028AF668}"/>
              </a:ext>
            </a:extLst>
          </p:cNvPr>
          <p:cNvSpPr txBox="1"/>
          <p:nvPr/>
        </p:nvSpPr>
        <p:spPr>
          <a:xfrm>
            <a:off x="6409503" y="3429000"/>
            <a:ext cx="51153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самостоятельное получение новых зна­ний, необходимых для решения поставленных задач.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0F836982-6FEC-4739-A331-C0117DA12414}"/>
              </a:ext>
            </a:extLst>
          </p:cNvPr>
          <p:cNvSpPr/>
          <p:nvPr/>
        </p:nvSpPr>
        <p:spPr>
          <a:xfrm rot="5400000">
            <a:off x="8855503" y="2633169"/>
            <a:ext cx="550492" cy="5218586"/>
          </a:xfrm>
          <a:prstGeom prst="righ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25212A-814F-45D2-B659-C8C16BB9E3C5}"/>
              </a:ext>
            </a:extLst>
          </p:cNvPr>
          <p:cNvSpPr txBox="1"/>
          <p:nvPr/>
        </p:nvSpPr>
        <p:spPr>
          <a:xfrm>
            <a:off x="6848507" y="5658679"/>
            <a:ext cx="4564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Системно – деятельностный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255874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61A48-B43A-4D18-B33E-B5786224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259107"/>
            <a:ext cx="10515600" cy="1325563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+mn-lt"/>
              </a:rPr>
              <a:t>Самостоятельное использование системы заданий и упражнений на уроке: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7C33A8-B853-4506-BB1E-7C105EFD1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87" y="1221962"/>
            <a:ext cx="4094922" cy="5477011"/>
          </a:xfrm>
          <a:prstGeom prst="rect">
            <a:avLst/>
          </a:prstGeom>
        </p:spPr>
      </p:pic>
      <p:pic>
        <p:nvPicPr>
          <p:cNvPr id="12" name="Picture 6" descr="Picture background">
            <a:extLst>
              <a:ext uri="{FF2B5EF4-FFF2-40B4-BE49-F238E27FC236}">
                <a16:creationId xmlns:a16="http://schemas.microsoft.com/office/drawing/2014/main" id="{6AF8FE2E-3EC5-4041-8C86-6F427CBD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011">
            <a:off x="154099" y="1646772"/>
            <a:ext cx="3959086" cy="269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0357C18-B4DD-4995-AB5C-AE4B0F7C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02" y="2634903"/>
            <a:ext cx="5141818" cy="354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85D6B03A-3FD1-4D31-89C5-10F0F896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394">
            <a:off x="598829" y="4399845"/>
            <a:ext cx="2941358" cy="220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9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22DC451A-CC42-45A5-AE43-3808FD0AA66E}"/>
              </a:ext>
            </a:extLst>
          </p:cNvPr>
          <p:cNvSpPr/>
          <p:nvPr/>
        </p:nvSpPr>
        <p:spPr>
          <a:xfrm>
            <a:off x="-3146970" y="1187716"/>
            <a:ext cx="6293939" cy="56725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B5C7-C8F4-4BF9-96E8-01D9D208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87" y="194664"/>
            <a:ext cx="11640529" cy="78781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n-lt"/>
              </a:rPr>
              <a:t>Дидактические принципы системно-деятельностного подхода: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1C6FA-61CF-412F-B009-0B3B23E36610}"/>
              </a:ext>
            </a:extLst>
          </p:cNvPr>
          <p:cNvSpPr txBox="1"/>
          <p:nvPr/>
        </p:nvSpPr>
        <p:spPr>
          <a:xfrm>
            <a:off x="1328529" y="1187716"/>
            <a:ext cx="4210878" cy="517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деятельности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2BFBE-DA3C-4FBC-AD82-7E02B0A65114}"/>
              </a:ext>
            </a:extLst>
          </p:cNvPr>
          <p:cNvSpPr txBox="1"/>
          <p:nvPr/>
        </p:nvSpPr>
        <p:spPr>
          <a:xfrm>
            <a:off x="1209259" y="1993411"/>
            <a:ext cx="4449417" cy="517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FFA7A-1F60-435C-9DDD-BDE9E511CD85}"/>
              </a:ext>
            </a:extLst>
          </p:cNvPr>
          <p:cNvSpPr txBox="1"/>
          <p:nvPr/>
        </p:nvSpPr>
        <p:spPr>
          <a:xfrm>
            <a:off x="1238706" y="2746873"/>
            <a:ext cx="4316897" cy="517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целостности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1BBF2-129A-4F77-9CBE-A03A0C1B5BA0}"/>
              </a:ext>
            </a:extLst>
          </p:cNvPr>
          <p:cNvSpPr txBox="1"/>
          <p:nvPr/>
        </p:nvSpPr>
        <p:spPr>
          <a:xfrm>
            <a:off x="1209259" y="3496820"/>
            <a:ext cx="4316897" cy="517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минимакса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C60BD2-2BE5-4F55-9DB3-9F01B70B468A}"/>
              </a:ext>
            </a:extLst>
          </p:cNvPr>
          <p:cNvSpPr txBox="1"/>
          <p:nvPr/>
        </p:nvSpPr>
        <p:spPr>
          <a:xfrm>
            <a:off x="1017101" y="4268096"/>
            <a:ext cx="4833732" cy="954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6DFDA4-11A2-48FE-ABDF-EF816EB6E864}"/>
              </a:ext>
            </a:extLst>
          </p:cNvPr>
          <p:cNvSpPr txBox="1"/>
          <p:nvPr/>
        </p:nvSpPr>
        <p:spPr>
          <a:xfrm>
            <a:off x="1222510" y="5425634"/>
            <a:ext cx="4316897" cy="517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BF2C3-FDCE-443C-89E1-CEEF23B234A0}"/>
              </a:ext>
            </a:extLst>
          </p:cNvPr>
          <p:cNvSpPr txBox="1"/>
          <p:nvPr/>
        </p:nvSpPr>
        <p:spPr>
          <a:xfrm>
            <a:off x="1187575" y="6145960"/>
            <a:ext cx="4316897" cy="517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творчества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0E234C-8A30-453A-8E92-61A5020D5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4" y="1705092"/>
            <a:ext cx="5279486" cy="394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3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30" y="766448"/>
            <a:ext cx="4524895" cy="339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42"/>
            <a:ext cx="10515600" cy="86133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n-lt"/>
              </a:rPr>
              <a:t>Примеры заданий: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19" y="0"/>
            <a:ext cx="4477372" cy="335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70" y="3452661"/>
            <a:ext cx="4425558" cy="331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" y="3552464"/>
            <a:ext cx="4336748" cy="325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3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21371-1E59-4F7C-905A-CA0C5553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Преимущества системно-деятельностного подхода в преподавании географии: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3578B9-5864-4480-8C21-452741BA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"/>
          <a:stretch/>
        </p:blipFill>
        <p:spPr>
          <a:xfrm rot="20378156">
            <a:off x="8677431" y="3637638"/>
            <a:ext cx="3293656" cy="313712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018B2A8-E6FD-4091-92FF-69F9C502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/>
              <a:t>Изменяется характер обучения от заучивания понятий к их познанию.</a:t>
            </a:r>
          </a:p>
          <a:p>
            <a:pPr lvl="0"/>
            <a:r>
              <a:rPr lang="ru-RU" b="1" i="1" dirty="0"/>
              <a:t>Сокращается время, необходимое для изучения материала.</a:t>
            </a:r>
          </a:p>
          <a:p>
            <a:pPr lvl="0"/>
            <a:r>
              <a:rPr lang="ru-RU" b="1" i="1" dirty="0"/>
              <a:t>Развивается мотивационно-ценностная сфера личности.</a:t>
            </a:r>
          </a:p>
          <a:p>
            <a:pPr lvl="0"/>
            <a:r>
              <a:rPr lang="ru-RU" b="1" i="1" dirty="0"/>
              <a:t>Формируется осознанная познавательная мо­тивация.</a:t>
            </a:r>
          </a:p>
          <a:p>
            <a:pPr lvl="0"/>
            <a:r>
              <a:rPr lang="ru-RU" b="1" i="1" dirty="0"/>
              <a:t>Реализуются развивающие цели урока.</a:t>
            </a:r>
          </a:p>
        </p:txBody>
      </p:sp>
    </p:spTree>
    <p:extLst>
      <p:ext uri="{BB962C8B-B14F-4D97-AF65-F5344CB8AC3E}">
        <p14:creationId xmlns:p14="http://schemas.microsoft.com/office/powerpoint/2010/main" val="41111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474" y="2552006"/>
            <a:ext cx="10993268" cy="3500265"/>
          </a:xfrm>
        </p:spPr>
        <p:txBody>
          <a:bodyPr>
            <a:normAutofit/>
          </a:bodyPr>
          <a:lstStyle/>
          <a:p>
            <a:r>
              <a:rPr lang="ru-RU" sz="3600" i="1" dirty="0"/>
              <a:t>     </a:t>
            </a:r>
            <a:r>
              <a:rPr lang="ru-RU" sz="48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«Человек достигнет результата, только делая что-то сам...» </a:t>
            </a:r>
            <a:endParaRPr lang="ru-RU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 algn="r">
              <a:buNone/>
            </a:pPr>
            <a:r>
              <a:rPr lang="ru-RU" sz="3600" dirty="0" smtClean="0"/>
              <a:t>Александр </a:t>
            </a:r>
            <a:r>
              <a:rPr lang="ru-RU" sz="3600" dirty="0"/>
              <a:t>Пятигорский, </a:t>
            </a:r>
            <a:r>
              <a:rPr lang="ru-RU" sz="3600" dirty="0" smtClean="0"/>
              <a:t>русский философ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8040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174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 New Roman</vt:lpstr>
      <vt:lpstr>Wingdings</vt:lpstr>
      <vt:lpstr>Тема Office</vt:lpstr>
      <vt:lpstr>Применение  системно-деятельного подхода при подготовке к ГИА  на уроках географии</vt:lpstr>
      <vt:lpstr>Цели современной школы:</vt:lpstr>
      <vt:lpstr>Самостоятельное использование системы заданий и упражнений на уроке:</vt:lpstr>
      <vt:lpstr>Дидактические принципы системно-деятельностного подхода:</vt:lpstr>
      <vt:lpstr>Примеры заданий:</vt:lpstr>
      <vt:lpstr>Преимущества системно-деятельностного подхода в преподавании географии: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системно-деятельного подхода напри подготовке ГИА на уроках географии.</dc:title>
  <dc:creator>Ирина</dc:creator>
  <cp:lastModifiedBy>lsa</cp:lastModifiedBy>
  <cp:revision>16</cp:revision>
  <dcterms:created xsi:type="dcterms:W3CDTF">2024-11-23T12:37:37Z</dcterms:created>
  <dcterms:modified xsi:type="dcterms:W3CDTF">2024-11-28T05:56:18Z</dcterms:modified>
</cp:coreProperties>
</file>