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71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5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9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7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3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2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9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1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4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9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4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3A388C-79D2-4A52-8EA3-E8E38151A3A8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0BF5E1-1FD8-444D-A98F-7A6F408B4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1" y="463826"/>
            <a:ext cx="8568952" cy="79564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   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Применение  цифрового    образовательного ресурса «</a:t>
            </a:r>
            <a:r>
              <a:rPr lang="ru-RU" sz="20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ЯКласс</a:t>
            </a: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» при подготовки к ОГЭ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1721" y="1404730"/>
            <a:ext cx="9568069" cy="447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825948" y="5877273"/>
            <a:ext cx="314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   </a:t>
            </a:r>
            <a:r>
              <a:rPr lang="en-US" sz="1600" b="1" dirty="0"/>
              <a:t>             </a:t>
            </a:r>
            <a:r>
              <a:rPr lang="ru-RU" sz="1600" b="1" dirty="0"/>
              <a:t> </a:t>
            </a:r>
            <a:r>
              <a:rPr lang="ru-RU" sz="1600" b="1" dirty="0" err="1"/>
              <a:t>Гужевникова</a:t>
            </a:r>
            <a:r>
              <a:rPr lang="ru-RU" sz="1600" b="1" dirty="0"/>
              <a:t> О.Д.</a:t>
            </a:r>
            <a:endParaRPr lang="en-US" sz="1600" b="1" dirty="0"/>
          </a:p>
          <a:p>
            <a:r>
              <a:rPr lang="ru-RU" sz="1600" b="1" dirty="0"/>
              <a:t> </a:t>
            </a:r>
            <a:r>
              <a:rPr lang="en-US" sz="1600" b="1" dirty="0"/>
              <a:t>             </a:t>
            </a:r>
            <a:r>
              <a:rPr lang="ru-RU" sz="1600" b="1" dirty="0"/>
              <a:t>учитель   математики</a:t>
            </a:r>
            <a:endParaRPr lang="en-US" sz="1600" b="1" dirty="0"/>
          </a:p>
          <a:p>
            <a:r>
              <a:rPr lang="en-US" sz="1600" b="1" dirty="0"/>
              <a:t>                 </a:t>
            </a:r>
            <a:r>
              <a:rPr lang="ru-RU" sz="1600" b="1" dirty="0"/>
              <a:t> МАОУ СОШ № 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9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950DD-D0B6-4BBE-9575-92CF6F34AB3C}"/>
              </a:ext>
            </a:extLst>
          </p:cNvPr>
          <p:cNvSpPr txBox="1"/>
          <p:nvPr/>
        </p:nvSpPr>
        <p:spPr>
          <a:xfrm>
            <a:off x="5231904" y="609329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   Томск </a:t>
            </a:r>
          </a:p>
          <a:p>
            <a:r>
              <a:rPr lang="ru-RU" sz="1600" b="1" dirty="0"/>
              <a:t>      20</a:t>
            </a:r>
            <a:r>
              <a:rPr lang="en-US" sz="1600" b="1" dirty="0"/>
              <a:t>20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4D55-B65A-4904-B6CB-EDB46EC2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36B515-7592-41B9-9096-3C6A9B0B7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8626"/>
            <a:ext cx="10177670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62B07-8908-4145-A7F8-DB9434F5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FC0FCD-552C-4370-A369-2DA23A46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39" y="622852"/>
            <a:ext cx="10694504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8FAD5-BF1B-4C16-AC09-FCFC7C8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D410F394-8983-4295-9BD8-3FD686533B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9357" y="675861"/>
            <a:ext cx="5446643" cy="5552660"/>
          </a:xfrm>
          <a:prstGeom prst="rect">
            <a:avLst/>
          </a:prstGeom>
        </p:spPr>
      </p:pic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0DAD4506-A209-4351-94C3-C38D696E1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675861"/>
            <a:ext cx="5446643" cy="5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613C7-65FF-46A7-88A3-26645AD3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2122"/>
            <a:ext cx="9601196" cy="583095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7030A0"/>
                </a:solidFill>
              </a:rPr>
              <a:t>Контроль выполнения заданий</a:t>
            </a:r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C74539FD-5AB0-4459-B8B2-DFF5E6730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3" y="1325217"/>
            <a:ext cx="10402957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3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775E-669F-426B-8F1E-E9026E21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5130"/>
            <a:ext cx="9601196" cy="516835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7030A0"/>
                </a:solidFill>
              </a:rPr>
              <a:t>Критерии оценивания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0B6A64-CB19-4652-9E56-C8CD54CF5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52" y="1311965"/>
            <a:ext cx="10217426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553E8-E944-4F75-981F-3AE43C9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B0F0"/>
                </a:solidFill>
              </a:rPr>
              <a:t>Цифровой образовательный ресурс </a:t>
            </a:r>
            <a:r>
              <a:rPr lang="ru-RU" sz="3600" b="1" i="1" dirty="0" err="1">
                <a:solidFill>
                  <a:srgbClr val="00B0F0"/>
                </a:solidFill>
              </a:rPr>
              <a:t>Якласс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57726-4796-4393-94F7-1C3FD62A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07096"/>
            <a:ext cx="9601196" cy="4002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Данный образовательный ресурс помогает учителю проводить проверочные, тестовые и контрольные работы, помогает проводить диагностику знаний учащихся, избавляет от списывания, также задает новый формат обучения в электронной среде, позволяет развивать активно-деятельностные формы обучения, качественно изменить контроль деятельности учащихся. Цифровой образовательный ресурс даёт возможность самореализации личности учащихся, облегчает работу учителя, повышает уровень мотивации школьников и эффективность обучения. Учащимся помогает развить умение работать самостоятельно, а также прививает качество ответственности за выполнение учебной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57484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824F45-1EDA-4426-B034-4CB1B825DA79}"/>
              </a:ext>
            </a:extLst>
          </p:cNvPr>
          <p:cNvSpPr txBox="1"/>
          <p:nvPr/>
        </p:nvSpPr>
        <p:spPr>
          <a:xfrm>
            <a:off x="1417983" y="3247647"/>
            <a:ext cx="89584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1975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7B5CB-024F-49E0-8847-A3922C5A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6348"/>
            <a:ext cx="9601196" cy="715617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7030A0"/>
                </a:solidFill>
              </a:rPr>
              <a:t>Применение теоретического материала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AC2BEA6-702A-4AB6-B0E8-594821315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77" y="1311965"/>
            <a:ext cx="9965635" cy="45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9877-272D-4923-87AE-EF3D2049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67CF44-CE71-4091-8608-CC01000B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982133"/>
            <a:ext cx="9783415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EE94E-9A5F-403F-AADD-D9F2EAFA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01785-1B9A-432F-AEE6-D81DFB7D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40D7F-73CB-4E4C-9C34-C822B5A9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490330"/>
            <a:ext cx="11198087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663E-6C2E-41EF-B204-4A1AC41F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70906-0ADA-4E77-B15D-67A72FD6A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A1541-6AE9-459B-A3B9-CD1FB254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490330"/>
            <a:ext cx="11237844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73787-8793-4F81-86B5-88B929AA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07F02-2A46-443F-9792-16988A3E2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0FBC72-377D-4A4C-B126-D7530C34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503584"/>
            <a:ext cx="11211339" cy="58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8CC58-A32C-4770-BA41-3FB23B32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1868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7030A0"/>
                </a:solidFill>
              </a:rPr>
              <a:t>Практические задания в режиме презентации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B8E3C3-F395-4668-9712-98AC28DE5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524001"/>
            <a:ext cx="987618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4D15C-74AA-4886-A415-04D7AC83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74A418-517E-432F-93A1-9A444A48C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10972800" cy="56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C6FC1-0149-44EF-B400-798BF8AB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47276"/>
            <a:ext cx="9601196" cy="738185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7030A0"/>
                </a:solidFill>
              </a:rPr>
              <a:t>Задания ОГЭ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22E02-2810-4B33-ABAA-29F8E158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F45B74-DBEC-4FDC-9BC6-E884B7C4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1126436"/>
            <a:ext cx="10164417" cy="486354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732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136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Garamond</vt:lpstr>
      <vt:lpstr>Натуральные материалы</vt:lpstr>
      <vt:lpstr>   Применение  цифрового    образовательного ресурса «ЯКласс» при подготовки к ОГЭ</vt:lpstr>
      <vt:lpstr>Применение теоретического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задания в режиме презентации</vt:lpstr>
      <vt:lpstr>Презентация PowerPoint</vt:lpstr>
      <vt:lpstr>Задания ОГЭ</vt:lpstr>
      <vt:lpstr>Презентация PowerPoint</vt:lpstr>
      <vt:lpstr>Презентация PowerPoint</vt:lpstr>
      <vt:lpstr>Презентация PowerPoint</vt:lpstr>
      <vt:lpstr>Контроль выполнения заданий</vt:lpstr>
      <vt:lpstr>Критерии оценивания</vt:lpstr>
      <vt:lpstr>Цифровой образовательный ресурс Якласс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цифрового    образовательного ресурса «ЯКласс» при подготовки к ОГЭ</dc:title>
  <dc:creator>Acer a315</dc:creator>
  <cp:lastModifiedBy>Acer a315</cp:lastModifiedBy>
  <cp:revision>12</cp:revision>
  <dcterms:created xsi:type="dcterms:W3CDTF">2020-08-14T18:46:12Z</dcterms:created>
  <dcterms:modified xsi:type="dcterms:W3CDTF">2020-08-14T22:08:16Z</dcterms:modified>
</cp:coreProperties>
</file>